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13" r:id="rId2"/>
    <p:sldId id="514" r:id="rId3"/>
    <p:sldId id="515" r:id="rId4"/>
    <p:sldId id="516" r:id="rId5"/>
    <p:sldId id="517" r:id="rId6"/>
    <p:sldId id="518" r:id="rId7"/>
    <p:sldId id="519" r:id="rId8"/>
    <p:sldId id="520" r:id="rId9"/>
    <p:sldId id="521" r:id="rId10"/>
    <p:sldId id="559" r:id="rId11"/>
    <p:sldId id="563" r:id="rId12"/>
    <p:sldId id="564" r:id="rId13"/>
    <p:sldId id="565" r:id="rId14"/>
    <p:sldId id="566" r:id="rId15"/>
    <p:sldId id="569" r:id="rId16"/>
    <p:sldId id="570" r:id="rId17"/>
    <p:sldId id="571" r:id="rId18"/>
    <p:sldId id="567" r:id="rId19"/>
    <p:sldId id="568" r:id="rId20"/>
    <p:sldId id="560" r:id="rId21"/>
    <p:sldId id="522" r:id="rId22"/>
    <p:sldId id="523" r:id="rId23"/>
    <p:sldId id="525" r:id="rId24"/>
    <p:sldId id="562" r:id="rId25"/>
    <p:sldId id="540" r:id="rId26"/>
    <p:sldId id="541" r:id="rId27"/>
    <p:sldId id="542" r:id="rId28"/>
    <p:sldId id="543" r:id="rId29"/>
    <p:sldId id="544" r:id="rId30"/>
    <p:sldId id="545" r:id="rId31"/>
    <p:sldId id="546" r:id="rId32"/>
    <p:sldId id="547" r:id="rId33"/>
    <p:sldId id="548" r:id="rId34"/>
    <p:sldId id="549" r:id="rId35"/>
    <p:sldId id="550" r:id="rId36"/>
    <p:sldId id="553" r:id="rId37"/>
    <p:sldId id="551" r:id="rId38"/>
    <p:sldId id="552" r:id="rId39"/>
    <p:sldId id="526" r:id="rId40"/>
    <p:sldId id="534" r:id="rId41"/>
    <p:sldId id="527" r:id="rId42"/>
    <p:sldId id="561" r:id="rId43"/>
    <p:sldId id="529" r:id="rId44"/>
    <p:sldId id="530" r:id="rId45"/>
    <p:sldId id="533" r:id="rId46"/>
    <p:sldId id="535" r:id="rId47"/>
    <p:sldId id="558" r:id="rId48"/>
    <p:sldId id="554" r:id="rId49"/>
    <p:sldId id="555" r:id="rId50"/>
    <p:sldId id="557" r:id="rId51"/>
    <p:sldId id="537" r:id="rId52"/>
    <p:sldId id="512" r:id="rId53"/>
    <p:sldId id="311" r:id="rId54"/>
    <p:sldId id="313" r:id="rId55"/>
    <p:sldId id="314" r:id="rId56"/>
    <p:sldId id="316" r:id="rId57"/>
    <p:sldId id="573"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28"/>
    <p:restoredTop sz="94643"/>
  </p:normalViewPr>
  <p:slideViewPr>
    <p:cSldViewPr>
      <p:cViewPr varScale="1">
        <p:scale>
          <a:sx n="120" d="100"/>
          <a:sy n="120" d="100"/>
        </p:scale>
        <p:origin x="800" y="17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9144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170656" y="6461446"/>
            <a:ext cx="332122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6602288" y="6451602"/>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4361846" y="6471290"/>
            <a:ext cx="420308"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4/01/Intro_to_A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5940152" cy="38862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cs typeface="Calibri"/>
              </a:rPr>
              <a:t>Kelsy Cotto, Felicia Gomez,</a:t>
            </a:r>
          </a:p>
          <a:p>
            <a:pPr fontAlgn="auto">
              <a:spcAft>
                <a:spcPts val="0"/>
              </a:spcAft>
              <a:defRPr/>
            </a:pPr>
            <a:r>
              <a:rPr lang="en-US" sz="1600" dirty="0">
                <a:latin typeface="Calibri"/>
                <a:cs typeface="Calibri"/>
              </a:rPr>
              <a:t>Obi Griffith, Malachi Griffith, </a:t>
            </a:r>
            <a:r>
              <a:rPr lang="en-US" sz="1600" dirty="0" err="1">
                <a:latin typeface="Calibri"/>
                <a:cs typeface="Calibri"/>
              </a:rPr>
              <a:t>Huiming</a:t>
            </a:r>
            <a:r>
              <a:rPr lang="en-US" sz="1600" dirty="0">
                <a:latin typeface="Calibri"/>
                <a:cs typeface="Calibri"/>
              </a:rPr>
              <a:t> Xia</a:t>
            </a:r>
          </a:p>
          <a:p>
            <a:pPr fontAlgn="auto">
              <a:spcAft>
                <a:spcPts val="0"/>
              </a:spcAft>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cs typeface="Calibri"/>
              </a:rPr>
              <a:t>November 5- 16, 2019</a:t>
            </a: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2" y="2652107"/>
            <a:ext cx="5377808" cy="358520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https://rnabio.org/module-00-setup/0000/04/01/Intro_to_AWS</a:t>
            </a:r>
            <a:r>
              <a:rPr lang="en-US">
                <a:hlinkClick r:id="rId2"/>
              </a:rPr>
              <a:t>/</a:t>
            </a:r>
            <a:endParaRPr lang="en-US"/>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6228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6F4AD1B-F8C1-9C4F-9FD1-3E1F7E9B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209" y="1484784"/>
            <a:ext cx="8521581"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627784"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564904"/>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7812360"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FC838F-1B0F-5A45-A173-075ADB1B9C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12776"/>
            <a:ext cx="8839200" cy="4040588"/>
          </a:xfrm>
        </p:spPr>
      </p:pic>
      <p:sp>
        <p:nvSpPr>
          <p:cNvPr id="2" name="Title 1"/>
          <p:cNvSpPr>
            <a:spLocks noGrp="1"/>
          </p:cNvSpPr>
          <p:nvPr>
            <p:ph type="title"/>
          </p:nvPr>
        </p:nvSpPr>
        <p:spPr/>
        <p:txBody>
          <a:bodyPr/>
          <a:lstStyle/>
          <a:p>
            <a:r>
              <a:rPr lang="en-US" dirty="0"/>
              <a:t>Launch a new Instance</a:t>
            </a:r>
          </a:p>
        </p:txBody>
      </p:sp>
      <p:cxnSp>
        <p:nvCxnSpPr>
          <p:cNvPr id="5" name="Straight Arrow Connector 4"/>
          <p:cNvCxnSpPr/>
          <p:nvPr/>
        </p:nvCxnSpPr>
        <p:spPr>
          <a:xfrm flipH="1">
            <a:off x="2915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851243-A283-7D40-A922-60E48920A4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8800"/>
            <a:ext cx="8839200" cy="4509524"/>
          </a:xfrm>
        </p:spPr>
      </p:pic>
      <p:sp>
        <p:nvSpPr>
          <p:cNvPr id="2" name="Title 1"/>
          <p:cNvSpPr>
            <a:spLocks noGrp="1"/>
          </p:cNvSpPr>
          <p:nvPr>
            <p:ph type="title"/>
          </p:nvPr>
        </p:nvSpPr>
        <p:spPr/>
        <p:txBody>
          <a:bodyPr/>
          <a:lstStyle/>
          <a:p>
            <a:r>
              <a:rPr lang="en-US" dirty="0"/>
              <a:t>Choose an AMI – Find the CSHL SEQTEC 2019 AMI in the My AMIs</a:t>
            </a:r>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39BB7523-E469-104A-BA16-105631740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80" y="1556792"/>
            <a:ext cx="8839200" cy="4654925"/>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86814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08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91E5034-976B-DF48-8210-8B401F0EF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56792"/>
            <a:ext cx="8839200" cy="4687161"/>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4139952"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956376" y="5949280"/>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F229A7-7887-4649-BE28-B49572A3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372491"/>
            <a:ext cx="9001000" cy="486482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07504" y="3284984"/>
            <a:ext cx="7416824" cy="50405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100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E071919-6162-CC48-8A09-B2960A4FDC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56792"/>
            <a:ext cx="8839200" cy="4670129"/>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3923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380312" y="5915698"/>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1161670-9DAF-8A4B-83BD-6FA701BC5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484784"/>
            <a:ext cx="8571042"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3851920"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94015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12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B4039B4-EF23-024E-86E9-D80EAADA9C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84784"/>
            <a:ext cx="8839200" cy="4663705"/>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8388424" y="5877272"/>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509712"/>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419872"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5292080" y="54452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E55F5A8-9EA6-ED4F-83FC-10232B5EAF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72493"/>
            <a:ext cx="8839200" cy="4692811"/>
          </a:xfrm>
        </p:spPr>
      </p:pic>
      <p:sp>
        <p:nvSpPr>
          <p:cNvPr id="2" name="Title 1"/>
          <p:cNvSpPr>
            <a:spLocks noGrp="1"/>
          </p:cNvSpPr>
          <p:nvPr>
            <p:ph type="title"/>
          </p:nvPr>
        </p:nvSpPr>
        <p:spPr/>
        <p:txBody>
          <a:bodyPr/>
          <a:lstStyle/>
          <a:p>
            <a:r>
              <a:rPr lang="en-US" dirty="0"/>
              <a:t>Choose an existing key pair: ”cshl</a:t>
            </a:r>
            <a:r>
              <a:rPr lang="en-US"/>
              <a:t>_2019_</a:t>
            </a:r>
            <a:r>
              <a:rPr lang="en-US" dirty="0"/>
              <a:t>student" and then Launch.</a:t>
            </a:r>
          </a:p>
        </p:txBody>
      </p:sp>
      <p:cxnSp>
        <p:nvCxnSpPr>
          <p:cNvPr id="5" name="Straight Arrow Connector 4"/>
          <p:cNvCxnSpPr/>
          <p:nvPr/>
        </p:nvCxnSpPr>
        <p:spPr>
          <a:xfrm flipH="1">
            <a:off x="4716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52120"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7956376"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CD65567-3FF6-0146-868C-32F706860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72816"/>
            <a:ext cx="8839200" cy="3490554"/>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2555776" y="36450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99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7" name="Content Placeholder 6">
            <a:extLst>
              <a:ext uri="{FF2B5EF4-FFF2-40B4-BE49-F238E27FC236}">
                <a16:creationId xmlns:a16="http://schemas.microsoft.com/office/drawing/2014/main" id="{D2559DD1-D473-4140-B134-5796467E3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657" y="1600200"/>
            <a:ext cx="8578685" cy="4724400"/>
          </a:xfrm>
        </p:spPr>
      </p:pic>
    </p:spTree>
    <p:extLst>
      <p:ext uri="{BB962C8B-B14F-4D97-AF65-F5344CB8AC3E}">
        <p14:creationId xmlns:p14="http://schemas.microsoft.com/office/powerpoint/2010/main" val="463268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E6E382-6F54-8248-BC1E-67A36639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87" y="1772816"/>
            <a:ext cx="8676456" cy="4013804"/>
          </a:xfrm>
          <a:prstGeom prst="rect">
            <a:avLst/>
          </a:prstGeom>
        </p:spPr>
      </p:pic>
      <p:sp>
        <p:nvSpPr>
          <p:cNvPr id="2" name="Title 1"/>
          <p:cNvSpPr>
            <a:spLocks noGrp="1"/>
          </p:cNvSpPr>
          <p:nvPr>
            <p:ph type="title"/>
          </p:nvPr>
        </p:nvSpPr>
        <p:spPr>
          <a:xfrm>
            <a:off x="179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1691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1547664" y="836712"/>
            <a:ext cx="3951723" cy="461665"/>
          </a:xfrm>
          <a:prstGeom prst="rect">
            <a:avLst/>
          </a:prstGeom>
          <a:noFill/>
        </p:spPr>
        <p:txBody>
          <a:bodyPr wrap="none" rtlCol="0">
            <a:spAutoFit/>
          </a:bodyPr>
          <a:lstStyle/>
          <a:p>
            <a:r>
              <a:rPr lang="en-US" dirty="0"/>
              <a:t>cat cshl_2019_student.pem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5048"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a:t>-</a:t>
            </a:r>
            <a:r>
              <a:rPr lang="en-US" sz="1800" dirty="0" err="1"/>
              <a:t>rw</a:t>
            </a:r>
            <a:r>
              <a:rPr lang="en-US" sz="1800" dirty="0"/>
              <a:t>-r--r--@  1 </a:t>
            </a:r>
            <a:r>
              <a:rPr lang="en-US" sz="1800" dirty="0" err="1"/>
              <a:t>kcotto</a:t>
            </a:r>
            <a:r>
              <a:rPr lang="en-US" sz="1800" dirty="0"/>
              <a:t>  staff  1696 Nov 9 09:19 cshl_2019_student.pem</a:t>
            </a:r>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400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cshl_2019_student.pem</a:t>
            </a:r>
          </a:p>
          <a:p>
            <a:pPr>
              <a:buClrTx/>
              <a:buFontTx/>
              <a:buNone/>
              <a:defRPr/>
            </a:pPr>
            <a:r>
              <a:rPr lang="en-CA" dirty="0" err="1"/>
              <a:t>ssh</a:t>
            </a:r>
            <a:r>
              <a:rPr lang="en-CA" dirty="0"/>
              <a:t> -</a:t>
            </a:r>
            <a:r>
              <a:rPr lang="en-CA" dirty="0" err="1"/>
              <a:t>i</a:t>
            </a:r>
            <a:r>
              <a:rPr lang="en-CA" dirty="0"/>
              <a:t> cshl_2019_student.pem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4619507" y="940087"/>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4599181" y="1094472"/>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6214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1703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1691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dirty="0">
                <a:latin typeface="Calibri" charset="0"/>
                <a:ea typeface="ＭＳ Ｐゴシック" charset="0"/>
              </a:rPr>
              <a:t>Break</a:t>
            </a:r>
          </a:p>
        </p:txBody>
      </p:sp>
    </p:spTree>
    <p:extLst>
      <p:ext uri="{BB962C8B-B14F-4D97-AF65-F5344CB8AC3E}">
        <p14:creationId xmlns:p14="http://schemas.microsoft.com/office/powerpoint/2010/main" val="415926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10555</TotalTime>
  <Words>2557</Words>
  <Application>Microsoft Macintosh PowerPoint</Application>
  <PresentationFormat>On-screen Show (4:3)</PresentationFormat>
  <Paragraphs>264</Paragraphs>
  <Slides>57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ＭＳ Ｐゴシック</vt:lpstr>
      <vt:lpstr>ヒラギノ角ゴ ProN W3</vt: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2019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”cshl_2019_student"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lpstr>PowerPoint Presentation</vt:lpstr>
    </vt:vector>
  </TitlesOfParts>
  <Company>Boston College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Microsoft Office User</cp:lastModifiedBy>
  <cp:revision>727</cp:revision>
  <cp:lastPrinted>2018-11-09T14:29:24Z</cp:lastPrinted>
  <dcterms:created xsi:type="dcterms:W3CDTF">2011-11-14T19:50:16Z</dcterms:created>
  <dcterms:modified xsi:type="dcterms:W3CDTF">2019-11-10T17:16:17Z</dcterms:modified>
</cp:coreProperties>
</file>